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322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378" r:id="rId59"/>
    <p:sldId id="379" r:id="rId60"/>
    <p:sldId id="380" r:id="rId61"/>
    <p:sldId id="381" r:id="rId62"/>
    <p:sldId id="382" r:id="rId63"/>
    <p:sldId id="383" r:id="rId64"/>
    <p:sldId id="384" r:id="rId65"/>
    <p:sldId id="385" r:id="rId66"/>
    <p:sldId id="386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6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10D28-1D81-9A4D-B2A6-014D3F40CBB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73B29-2D04-904B-A7EB-8A7D4841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93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58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D8105-7399-FE80-750B-F768A009E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0D0B19-4F11-AAE2-4D6E-0A4886732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3A1D62-8949-E175-3CA0-495811C67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ADE58-684D-C318-6263-40E7D8134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18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D4C34-0D7D-C397-41FC-CB90517D6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EC600-37BE-C8D4-D8BC-F5EE8A1B7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12572-2260-55F0-1D2A-79DF102A1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91FE1-85CA-9A30-EE24-831B48AFD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11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D8361-DEBD-F556-60E2-2E3632686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A17F1C-1EAF-BCF4-883B-677F1199E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FFC3B4-589B-1187-426D-214D582EC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7E853-5C18-FDD5-25A8-57E1E9497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9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C2414-1DDB-3C89-A599-414790DC2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838B9-5A92-3B78-E9CC-707E7BEDA0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47DB28-0723-D253-F2BC-F239F6976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224DF-4C35-9FF1-3965-755E7C683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53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A6F02-41D9-F3E8-DF35-9549BA0E0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09586C-97F6-BE59-D043-F0B5D1E08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8F9123-8927-0363-A27A-713E8EF0E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9EAA0-07F0-EC21-85A2-A63EA8F4E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69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BF15F-B996-FCC8-A460-36FA5189E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455A31-2949-4008-606E-8F5D1CEDBE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891FEC-B280-B37F-DF37-915A90926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02DB5-1FAB-E463-070F-ED4D7840D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02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18018-3B43-63C4-F668-DCBF4B474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65057-60F6-CD98-3CB8-01802C108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C89967-06B2-3EC0-3A3A-844136759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DDB6B-D66C-B4B7-661F-A56E3DACC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47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2C3EB-38FD-DFEB-ABA4-34BA912DF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B62EB7-EA97-4148-1FF4-C811AA223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A7F3F0-ED35-2BC0-D3DE-0A33DD0B1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FA315-E72C-6E17-FEC5-7987133F5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26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113F7-1339-3C1F-4712-9774E1B8B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152572-A665-B6C8-D6AE-023AB1CF3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7793C-3987-F81D-C1CE-820B255E6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0AF9F-8CF9-3ACB-C367-B42FAE900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68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2DF6B-F8E2-268D-A649-F3A1F13E2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115359-14A4-2653-DC7C-29D6E775C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58280-78A2-BE6E-DE97-2E2F732C8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ADB2B-DCEF-F6B6-03DC-50756116D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07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10BB0-A23D-4C05-FBE0-D0B542064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4E7B5-BA39-B99C-4626-5F9B73A68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C990C8-4CEA-D01C-14CE-7F6994A37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7325A-D6F2-4BDD-8162-56FD8F0912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1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EC448-E458-A3C6-49FB-8894A5143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612B9-5D53-A668-5BFB-C4D6A9170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31C471-2A18-8FA0-0AE8-679A19110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218AA-62F2-A073-44E6-B69A2BE2D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58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63DEB-9189-7D04-0F79-7960E664A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31BA8-EAA8-8A3C-AD0A-60232617B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FA9697-FBA2-1367-4029-C0D1A498C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A249F-607F-5C3F-116A-D1304A049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13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A23A8-B965-F543-F8C9-45761430E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0B6A6-8E47-C5DC-9FE1-4701F6143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7A880-58E6-4AB4-D8B9-615422FFD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F70F5-B1D7-8458-874F-DF005CF4A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24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C964F-541B-8124-875E-571818753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B22165-656C-1E67-34AD-9BD95550B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7E7F85-0E07-4C6F-FD58-E33C53912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8BE9B-581D-96CA-4129-18A305745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89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3B0C-CE17-EC80-DFF0-B4E8D67E4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C6355-B60E-D9AD-5ADD-D5881F326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0A75B1-BE5D-DFC8-D509-DE69B0672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769A4-CBA4-AC30-E622-C1A7B6EBD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222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D89BC-76A3-65D1-7047-FA8555DE6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33130B-B659-5978-3F81-24C83851B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335331-D03B-9340-FFEA-42EB25901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53AAB-3DF0-9D4C-E836-84516EDAAE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47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96425-DD98-6B2C-13B5-17062FDF5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6BD0FF-8373-3153-3A7C-56B52525A2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42FAD4-5296-E11D-99DE-0F67F0A45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16B50-1E8C-B31F-7816-45D8655AB7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39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95B00-07F2-7504-772C-A7B5A9ABE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63008-76D9-7A52-DB4C-33E69F861B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BF2A64-33E6-2442-F827-4879DA300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5384E-C212-C4ED-14C6-AC796BE6AD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31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889D7-C689-B1E4-60F6-4E3CF06A5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BCC69-6D96-B41B-174F-6C071DE04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DF3542-F272-FEB3-EA73-5F765C50C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16FC7-4A6E-0151-FB8B-3CEB510B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87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8067F-68A4-4B99-FB51-923402F16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251DC-66F6-146B-31A9-50ACF6C77E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3ADE32-BFEA-3CC3-4F53-2A7719A34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75D5B-9E67-A893-6FC4-18107DE7B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11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63DF6-DEA7-34FE-72E3-858F196BD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4DEE49-BFB3-FF67-DFEE-B274D702D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F46041-BB96-272C-BF1E-6F9B5FDD1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60DE6-7228-EF9D-07B0-83C07CCF5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867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E9230-AA6B-AE92-0BF3-B95A14E2F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2F807A-2F2C-9903-0332-D63D80D2F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72FEC5-46D7-8C78-329E-A4949FC5D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DA4B2-C250-352C-B722-CB55CA608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27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5D366-3A1A-4CB5-8CE3-390B3FA95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B9509C-000F-B201-DF65-6DCBF713F6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B9BF4-A658-7528-BFA2-C70969AD7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A084A-B1A3-8B7E-0B6A-EF52A3924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966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C3004-F777-C572-EDF8-9BC016196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CF9ACD-1629-8051-E757-5D0FE3443B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2BBF53-8400-6BDB-0BC4-8FA6945B34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0F984-6F84-5DC7-EEB2-145059508B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685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3E72B-5F4D-55A1-104E-9ABC9F035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4F8B3-ADCD-D90B-AE4D-17CBA89B3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F31487-F8FA-9A6B-48F4-B4D9D5529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2F301-5CFF-06F1-3518-31F9BD89D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35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1692F-5B16-A563-81CB-0431597CA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9C9EB4-F28C-741E-29DB-6B17411B79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F24D4-E8D2-0732-AC89-9068F8408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DB95E-D39E-1013-7E1C-1EC69323C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80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8670F-3FBA-57E9-F1B9-876B1E8F2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638AA-91AE-AF78-96E0-0B1B40437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BC0D4C-7835-0A03-14D4-5EA6BC054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27FD1-61C9-9055-B492-9938F2FAD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99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C26CA-B25D-5544-ADAE-D2179F299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CD007-6343-4B3E-3B67-A9E9B54939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B1F8A6-3D63-AE61-F223-6F4673C19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6F967-EBFE-FCB0-114D-8E1938495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52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70018-9426-426C-5943-C48308B4B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6B543D-BFE0-F334-9F3D-A4056CD63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B08B06-286B-5922-56D7-86A9842C5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0A32F-852D-732C-AB76-88E9302344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166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92710-0CC4-8C78-A88C-A7FBACB66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76C05-C63B-FF81-B4EA-062CD3E1C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00CB43-6905-B092-0E42-2C3F68FE8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D9C5B-009C-A2FF-606B-AA545A2B0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345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B175F-BB72-C862-D561-07F3CF3BC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939607-F475-35C5-13E0-1979F0B11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C0C953-DB4D-B961-3E82-B88F42408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C8F3F-F1DA-A685-DB32-82C0889C2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3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49924-E847-7674-3DA2-7F7E7C67C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43086E-851E-C3A7-6CDA-0AE250A0D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6246A-B8E7-C760-1DBD-04BAB62D4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37379-D910-C97B-D9FB-09CB5609B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137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E005C-B9F9-E9E8-2D83-EABCAAFC8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39D7D2-E0BC-38F3-9165-000C894EA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51C084-DA95-4A74-8357-35331F00A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36AD-7058-D740-8E14-B98C76E9D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934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15DF4-091B-47E4-1D0E-519B2B48C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5ECB3F-C8FB-B184-E0DD-382874914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00A27-A940-489A-D8A3-A06250D63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68C9D-23FE-7911-651E-08D898294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698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965C2-A486-7EAE-D0A6-0E7108B5B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16DE8D-C309-BE04-32FA-8554B71186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4C298D-0933-9AD8-9B94-7ACB25A42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1B8DD-5F7F-519F-B64B-C0ABB346A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773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5AAEB-2ADC-C050-BE8F-9264349B6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A7500E-31D6-5DCE-61BE-3F733CCC6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ECA400-1D76-5F8A-5363-14F0849BF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4919E-3217-5336-27F0-9A170E6989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081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50734-61B9-626A-1BD0-25126DFE1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85BFA5-B85D-C804-D286-2CA7A501E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75475-CDD5-5222-DDD8-883CB9E41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BCA43-038D-C55A-D746-1FE76EEDF7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28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47CE8-66C7-5049-829E-37AFC232D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911B6B-B985-54A1-E193-33B7C6488D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9C6AC-F165-A9AE-0F64-14966A286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777A0-308D-1CED-4C42-6A1EB850A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555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7A3BF-EA42-7E2B-8641-8AFBE03B5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D5285D-70BA-31F0-DA13-416C72FE9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DE56A-7CEC-C780-A4EF-3298C44059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538C0-0219-965C-03B4-509306096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024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5C787-D354-5B4C-1D24-210A20AE5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753388-421D-2B9F-E52F-7B315BED31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B51CE-F526-D9F3-2CCA-780C7991F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41CD2-CF4C-EA3D-B538-36BAFFBD1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775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9864E-2844-5FEA-21F0-FE0724FC5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2E7039-785B-0E67-4F4B-2EF866BA2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F4E0A-3105-A1C8-3356-4E150F826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A3FE5-B00B-E652-8AC6-E2B2E0E79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470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02586-B23B-BED1-7D3C-AF8D4C940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28973-F6C6-FC60-DA24-D43DE4D9A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886307-DC47-33CA-1D77-F05294B6D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60C3C-AF9B-7AC9-527C-7CA77C815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0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8CB88-AB26-11B0-BE59-EAFD705C7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F53983-1F26-C25F-7A6F-E7A41B8B0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8261C-366B-66D8-EF1D-AD8D51563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0854B-02CF-82D0-A076-8CDBFC1CB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143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A37CB-5B01-6373-0BEB-E19E1BFE7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29A7DF-BA07-B988-EBA5-72E2FD4BC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E67BA8-69AF-60CC-9093-E2075CAD7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309B5-1AE5-4302-5200-54265FEA4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969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675C-5FE0-850B-1445-FD2835DD7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BFB560-B935-F1EC-8736-2292B29EC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C33604-E339-D8A8-F251-6903570B0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D8A1E-57AE-F119-B2BC-A62DB4518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870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69AFE-290E-0980-A87A-813A9D432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FD95FB-1CAA-0263-8E2D-57364F180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1532CD-9EAE-15FD-796E-0467E57B3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732DA-6B96-3510-D02E-349A47007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893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93644-2822-3887-F82A-6D9F18091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DF359D-9945-452A-C996-B12DE712F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86B55B-B993-100B-8CC3-4E2DD2F4E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C169E-F571-44B5-B8E8-8A6A4CB64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511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73794-1FE5-2206-FE49-EC262553A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F0B63-9AE6-3BE5-BF2A-DA12C2453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D1758D-9964-3324-4CCF-51903FC04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533B0-BF49-EE1F-9A8F-32F19BACF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425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50B8F-80BC-88C7-04BB-5032609DA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95D5BB-9B17-3D09-BD98-7C77C9C9B8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C4309-9905-2F9C-E9EC-ECE21F962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B5BB5-D81D-1046-4265-76D241BAD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028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9AB6D-9E34-9579-71AD-5AA93578E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D82AA-41D2-0981-7C4E-3F9C96936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F45D28-8D17-5152-1EED-C0F7906EF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4942C-4008-25CB-3F10-CBC0AC684E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721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A16B9-6CED-8626-AF05-1ECD39ED1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4DC937-352F-062A-B2B9-7B0901A84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CE4FF-DC30-1AA1-74C1-5F5E8B9AB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A8BA4-956B-F14F-3622-233B213DC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927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97C6-FA6B-D9DB-1C14-CF455E773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0492CF-B5D2-8E2D-001E-DCA9DDDC1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42E60-68AC-4EAF-EC04-2A231E526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A8AE6-0AD3-70F2-BD4B-215D41085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2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43C1A-6048-634D-CC8B-55BC74B36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453924-7CED-59C1-6D9B-CE013514C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C703C-FFD1-5087-4F2A-AA4DF8E34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06B58-AE7B-AD5C-272A-23913E830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1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82842-5B9F-CF75-3245-350B40386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1A0DE-59C5-0524-6CE1-EB238943E0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A19E85-5474-AE4F-E006-67454D2FB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FF1D1-D8C8-717E-6F1C-E49C1896D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18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95D77-B2B0-4CD8-1118-EC3678414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796F6C-407B-136E-3640-EBF65C97A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46B21E-2F22-8EC9-6EE8-D27FB1830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D00A0-06C1-1FB8-7455-848BAF42B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56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DDA1E-AA61-5C34-D4EA-A2327F7C3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13434-2A19-DA0F-F835-8CA07E503D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4176D9-48ED-9EDA-B548-BBE1DB45D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FFB03-0DE5-508F-D364-FC615F7C8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3B29-2D04-904B-A7EB-8A7D48412D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1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E1527-3909-B1FF-1143-F1FFEE5C4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78DC34-D3B9-8CA5-DF44-B0F159915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FF5A9-B0EC-70D9-CEE9-0288C547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F0CE-7624-1040-9B39-92A40B8E31C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60954-F483-6933-F453-DF7A01218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4D32D-2084-6F23-FF09-5D01C722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ABC61-50B8-904B-9520-7DE0F7145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0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C0CCB-1C02-B553-3C04-52389CD3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CD8EB-8E5C-CA27-0F44-C6F0010B0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BEDB5-A97C-5581-03C1-1AB6D9D75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F0CE-7624-1040-9B39-92A40B8E31C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7111F-5886-C455-5DB1-9A17004B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79673-85D1-7AD4-62AB-7152E0A9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ABC61-50B8-904B-9520-7DE0F7145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1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B240BD-F0CB-5B66-7EAE-87AD6457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320D7-186D-3B0C-44F2-BC8FC702C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671B6-3E20-4EC3-978E-18690AD2A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F0CE-7624-1040-9B39-92A40B8E31C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BF259-5751-27CE-A174-481027FA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57A79-1A40-286B-2304-23C6C3A1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ABC61-50B8-904B-9520-7DE0F7145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6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AF567-6025-1628-77B4-A71131CB9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267FB-099F-BFAB-80D3-2BC4D3EF2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D1C55-612D-000A-7846-995F2D96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F0CE-7624-1040-9B39-92A40B8E31C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A8C7A-35DC-3599-0B58-225FD0825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EBB5B-6CAF-2847-9951-64A93ED8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ABC61-50B8-904B-9520-7DE0F7145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3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F7B6-60FD-2C33-CAC5-F5ACDFFA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3CC8D-FF00-812C-E325-92A974BA0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9AD1A-CC03-2F0E-B46F-3853EFDD6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F0CE-7624-1040-9B39-92A40B8E31C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80AE-8A07-D51D-D93C-44358443B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E849C-624D-5305-D0D3-905D5AE7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ABC61-50B8-904B-9520-7DE0F7145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2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33E1-9C8B-B504-375A-346E4689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094AE-3E56-7311-A81F-627642F762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9711C-4157-1555-FAA8-E2C689955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64CFF-0AE9-F6E2-F338-3D45FA3F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F0CE-7624-1040-9B39-92A40B8E31C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D6B47-638A-5D2F-0DE5-10B5E263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F5EFB-2D86-E4A3-2B91-65914DB8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ABC61-50B8-904B-9520-7DE0F7145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3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DE15-D1F8-EF73-F9D1-719DD5E4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553A8-EAAC-16F8-7187-88E3DEB30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44179-1600-AA5B-5D6B-EE205F0F1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CFDA2B-CFD6-F8A9-3A92-4F108227E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5A0EF-27D3-528F-92BC-10C538B8C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C3CEE-B914-3D82-859D-E856ADD7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F0CE-7624-1040-9B39-92A40B8E31C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EA5A9-A4BE-D175-03E9-E272044DC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77147D-1AA0-57B0-73AE-1841714AA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ABC61-50B8-904B-9520-7DE0F7145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6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71283-5BF2-BF29-31E6-EAD4101F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2488C6-1F42-FA50-61CD-9519A77A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F0CE-7624-1040-9B39-92A40B8E31C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195A20-43A1-5EBF-D8D1-5DD2A82D0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F25C6-6A87-A017-934D-2853AF3E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ABC61-50B8-904B-9520-7DE0F7145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9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C8289-8CCC-6224-B50A-96EFFECA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F0CE-7624-1040-9B39-92A40B8E31C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36B25-C797-A43A-1455-4F7AF6F5A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72BF9-D612-2FF5-9A73-F6652BBE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ABC61-50B8-904B-9520-7DE0F7145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7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60242-DA30-44B5-648A-B5004E0DE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B484D-E49A-87EF-919C-59B325A6D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CF5DC-3434-EBDB-9D41-A40F9D569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283C3-39CC-1746-147E-5F74574BF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F0CE-7624-1040-9B39-92A40B8E31C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D9A9C-EAB2-7A39-A983-1B0C53A74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6B36C-36D3-F9E8-7E5E-BABD757A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ABC61-50B8-904B-9520-7DE0F7145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4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C8C9E-E7B6-D8DA-AEC7-C828C8F08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2195C2-766C-16C7-89E8-CD39560AD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63B32-E326-60F6-DEFC-B75D51D42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E1DA2-C9AA-6F65-FA8D-80CDA3402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F0CE-7624-1040-9B39-92A40B8E31C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043B5-12F7-7850-7109-9E963F876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6F273-286A-C4D3-7BF4-0F7CE3B7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ABC61-50B8-904B-9520-7DE0F7145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7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1C3E08-FCBE-4C36-8AFD-8AF19829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9E147-562A-DC65-A59D-E75FFDF08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555C0-BBDF-563F-A029-E9773DC07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A3F0CE-7624-1040-9B39-92A40B8E31C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5213D-37CC-2073-8640-BEC138166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67863-C60A-42BE-EA97-1C9DD0860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8ABC61-50B8-904B-9520-7DE0F7145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5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 descr="A person and person in a triangle with text&#10;&#10;AI-generated content may be incorrect.">
            <a:extLst>
              <a:ext uri="{FF2B5EF4-FFF2-40B4-BE49-F238E27FC236}">
                <a16:creationId xmlns:a16="http://schemas.microsoft.com/office/drawing/2014/main" id="{2E7F4D9A-3574-18AE-E349-6C000FA61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BDAA0E-31B6-77EC-0E39-37C056DA3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3968" y="1136822"/>
            <a:ext cx="8538518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BBD62-3BD1-3FF1-470A-432CEBF97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9070" y="2804984"/>
            <a:ext cx="7253416" cy="3138616"/>
          </a:xfrm>
        </p:spPr>
        <p:txBody>
          <a:bodyPr/>
          <a:lstStyle/>
          <a:p>
            <a:r>
              <a:rPr lang="en-US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35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B72C4-BF39-7E07-62D9-EA52A8CD8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3F292-EF88-9A20-5A90-345DDFF820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F89D9B-424B-4412-7D5B-12743DB7B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7902" y="1136822"/>
            <a:ext cx="8404583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0745C-4D65-F56B-393E-B9A475316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7903" y="2804984"/>
            <a:ext cx="8404583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310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AF663-FE64-AB61-9675-98A388BFE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5B5785-AC92-6187-D4D9-11BE7D6AF1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4010B2-7A13-044A-70A8-3D3A6810D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7902" y="1136822"/>
            <a:ext cx="8404583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F034F-C4DD-189F-63DD-2BDA62467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7903" y="2804984"/>
            <a:ext cx="8404583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334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F72C4-18E5-BE15-F834-0E02375F2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D8AB2-ACCB-866A-362F-FFB8F5FE67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00E3EC-A6D5-23D0-0A8C-C170C916F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7902" y="1136822"/>
            <a:ext cx="8404583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761D32-6E43-4FA1-0DC4-7371EAF34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7903" y="2804984"/>
            <a:ext cx="8404583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643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B3C0A-C8D7-AD37-DE96-9C2209A79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78B51-DA9E-716A-B0EB-AA0736B3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D3A106-C437-7F7D-B562-1B3D8F9B5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92" y="1136822"/>
            <a:ext cx="9460523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155092-77AF-09C9-EEFE-442F6F880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93" y="2804984"/>
            <a:ext cx="8077199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47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278A6-D666-D60C-0DEB-8956DA663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9F0CE-95D5-F8CF-67E8-2BDF775547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6653E3-833B-7481-4244-8C029CFF5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92" y="1136822"/>
            <a:ext cx="9460523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22396-FD3B-AFA0-00A5-A736B611B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93" y="2804984"/>
            <a:ext cx="8077199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02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57A49-686E-2CDF-0172-42582BB57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58CA34-F379-ADEF-EFC9-DB995DD8DF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4834E-7322-3D96-398A-772860C0B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2646" y="1136822"/>
            <a:ext cx="6740769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0EE184-E11D-D429-41A7-02F9D2CB0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6861" y="2804984"/>
            <a:ext cx="7596553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64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B6733-0C00-8D8F-55DE-29B51EF46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2EBDB1-FC65-EA9D-7227-DC0EE5201E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6174FB-6FC9-5A85-AB05-4368298A8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2646" y="1136822"/>
            <a:ext cx="6740769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2018E-820F-1A7B-B555-B8CDA45C5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6861" y="2804984"/>
            <a:ext cx="7596553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04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3E8D-43D9-F1EA-5D9E-BA5A0F807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7F81AF-72CB-0879-EA4E-418AEC2AEE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1208CE-5F4A-8622-2252-4C499E820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2883878"/>
            <a:ext cx="11406553" cy="9261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5D15D-4894-9729-618B-662113D5D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974122"/>
            <a:ext cx="11406552" cy="1606063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12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13B4F-AF5A-C9A7-D957-53762C9FD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79B5D8-B4FB-1457-3F33-8ACD5549DB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904371-DFE2-CFA2-6A35-B07C63FD0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2883878"/>
            <a:ext cx="11406553" cy="9261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E8E9C-0F44-CA17-2371-E565272AD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974122"/>
            <a:ext cx="11406552" cy="1606063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06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5C755-8410-C510-D798-4B909807E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DCE8C9-8EF8-D5FD-B36C-65D6449D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3B486-77DF-9ACB-FFA1-0E16B2FF3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2883878"/>
            <a:ext cx="11406553" cy="9261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3E539-5090-FE3F-0506-677494319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974122"/>
            <a:ext cx="11406552" cy="1606063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34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EB187-8E14-1AB3-7414-CA9AA99FF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running&#10;&#10;AI-generated content may be incorrect.">
            <a:extLst>
              <a:ext uri="{FF2B5EF4-FFF2-40B4-BE49-F238E27FC236}">
                <a16:creationId xmlns:a16="http://schemas.microsoft.com/office/drawing/2014/main" id="{C47A4520-A674-6D4E-ECEF-4EF72C241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C36A1-F037-5F9B-E462-5BB851302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3968" y="1136822"/>
            <a:ext cx="8538518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0DCCA-A210-02FE-E4B1-ED050A9F7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9070" y="2804984"/>
            <a:ext cx="7253416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368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323D2-F3BB-D4DF-D5BE-878975F69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2CE4D0-574C-A2F2-5E26-3888EC3FA5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E4E8AE-C0F3-06D5-52D3-99621FDBA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2883878"/>
            <a:ext cx="11406553" cy="9261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B97B9-F4F0-F414-F3E8-405C725A1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974122"/>
            <a:ext cx="11406552" cy="1606063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65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ED9E3-5C5C-FC75-70FE-3E6A7FBEC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A9A631-13CF-A9D4-41AE-DE902671E0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5D9F8-9FC4-83F4-D04D-BAF2064F1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2883878"/>
            <a:ext cx="11406553" cy="9261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AA270-558F-03CC-4F88-61CE21967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974122"/>
            <a:ext cx="11406552" cy="1606063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7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4A875-9D99-A652-3FB7-C7525C4DD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C92585-2E9F-4D80-A3DC-14FD992AC5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B2EA2-69A2-E978-2336-6359808FD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2883878"/>
            <a:ext cx="11406553" cy="9261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95FA1-F58C-B4F6-5CC7-31334033E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974122"/>
            <a:ext cx="11406552" cy="1606063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86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E062-46FA-92EE-1727-545785D80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53E7CD-FF44-8D9C-91AB-1C2652D656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DC06F3-53DE-B4EA-58D7-A36A1BBC3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2883878"/>
            <a:ext cx="11406553" cy="9261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BD8F6-3768-21C9-BC2F-C216A4D2D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974122"/>
            <a:ext cx="11406552" cy="1606063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66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E5B3B-46EC-0B82-C46E-8E7A1E15D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DA38E8-D692-C461-54AD-EF49EEEF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33B5BB-C0AA-7799-CF77-F1BEBEDE3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2883878"/>
            <a:ext cx="11406553" cy="9261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AE58E-2B5B-DB47-1A8B-71BB1C6EB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974122"/>
            <a:ext cx="11406552" cy="1606063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42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1D840-CDFE-9A47-ACF1-939BFCC46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E1E3AD-2F6A-49DF-9F00-C98CA95B11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F6A91-B156-A829-EE90-E18EB5541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2203937"/>
            <a:ext cx="11406553" cy="914401"/>
          </a:xfrm>
        </p:spPr>
        <p:txBody>
          <a:bodyPr>
            <a:normAutofit fontScale="90000"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AC3D8D-9AB6-A199-E214-D715CFD90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317632"/>
            <a:ext cx="11406552" cy="226255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01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571CD-56F8-3B68-8869-80BD1310B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293CE3-7BE9-259B-418B-BA9F686D9F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E96E23-1851-22A7-58FD-32C255D7C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2203937"/>
            <a:ext cx="11406553" cy="914401"/>
          </a:xfrm>
        </p:spPr>
        <p:txBody>
          <a:bodyPr>
            <a:normAutofit fontScale="90000"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C6166-50DF-2BCE-84CD-0392DD46A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317632"/>
            <a:ext cx="11406552" cy="226255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70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CF3CD-1891-82BA-983A-393675B3E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7E1DFD-4634-17D9-4ED1-8DE6F5C71E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B7ECE-27F0-10DC-2399-97AAF5A94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2203937"/>
            <a:ext cx="11406553" cy="914401"/>
          </a:xfrm>
        </p:spPr>
        <p:txBody>
          <a:bodyPr>
            <a:normAutofit fontScale="90000"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BC789D-CDE2-8B02-99F1-5900FC75D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317632"/>
            <a:ext cx="11406552" cy="226255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79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DA248-5262-8E56-0B00-8265947BF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147E87-5327-D4FD-2A3A-DF7CAC8D11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A400A5-F966-3D2B-2051-CCDC6AFDF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2203937"/>
            <a:ext cx="11406553" cy="914401"/>
          </a:xfrm>
        </p:spPr>
        <p:txBody>
          <a:bodyPr>
            <a:normAutofit fontScale="90000"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EA13E-21E3-BA4F-1F7E-FE3B9EB8C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317632"/>
            <a:ext cx="11406552" cy="226255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41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169CA-8D80-7F42-01BF-96F4BA87F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BA7C6F-88AB-FE09-1EE0-A27538FE69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D66D0-934E-D32E-0C8D-D39687D42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6482861" cy="2555630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D7DA2-5E51-0718-4C6A-ABF77BA1E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317632"/>
            <a:ext cx="11406552" cy="226255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391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459BF-CC92-D0F2-E79E-4761E2541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107F6F-A42E-08E7-6C49-DE4156CDFC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623207-E1E9-8E85-842B-5D394901A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3968" y="1136822"/>
            <a:ext cx="8538518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262E90-6FB5-A240-4703-4A5CCA4B9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9070" y="2804984"/>
            <a:ext cx="7253416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66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8B11D-36DF-95AD-99A9-256E225D9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E7F531-E75F-EFEF-50BE-29C949D855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D29E4C-AF88-562B-9EB2-EE42F0F99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6482861" cy="2555630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2A8996-4188-1D05-2B1A-F63AEC7B4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317632"/>
            <a:ext cx="11406552" cy="226255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338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6C335-978C-1D64-BB1E-165CA0BCB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8DA31A-646E-8FD4-8E8F-422693A864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2BC891-11B8-A432-A874-F591DFBE4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6482861" cy="2555630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EB67D2-A60E-E3BD-841D-481399E5D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317632"/>
            <a:ext cx="11406552" cy="226255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72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3D67B-89A2-EBBD-BA4C-1D2BD5F01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E41D36-A780-16E2-FA53-643318DBC2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14F0A-3CC6-DCEF-1391-4F83423F1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6482861" cy="2555630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71F82-4295-6726-B669-6AEB245E2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317632"/>
            <a:ext cx="11406552" cy="226255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46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4ED9D-969E-326A-F646-1AEA5A64B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2723E8-F72F-701A-B344-BF5FD25303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F0F626-BA3E-FBD6-8778-8C11573A7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6482861" cy="2555630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911CD-BC65-3A32-46F1-E1F739C34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317632"/>
            <a:ext cx="11406552" cy="226255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61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1919E-F77D-C3EC-FC1C-CD7B45BB6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FFBADE-E772-0255-8AA6-CBFA2FF812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BCAA4D-8223-B85D-2DA9-D3FB6B563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6482861" cy="2555630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5DE87-8823-CD35-10AF-8CE89680A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317632"/>
            <a:ext cx="11406552" cy="226255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278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5C152-D7EA-E6B5-261B-D82264770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1EF09A-E2E4-FE0B-7F2E-F1AB6A50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57DE05-791F-3E0B-06D5-EF7C43078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6482861" cy="2555630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77272-DBE7-EEF8-B462-917DA6DCA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317632"/>
            <a:ext cx="11406552" cy="226255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16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234D4-73F9-9A48-1BD0-E244E32E9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E635DF-1114-E9DC-F806-0B2AB48A7E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896331-E94A-DA20-04B4-3FEE44627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6482861" cy="2555630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1B2F16-13F6-A0FC-8FE8-425DDE216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317632"/>
            <a:ext cx="11406552" cy="226255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66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CE8F7-1CBC-0CB0-DBE7-EFA486C74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D7FB69-70A0-4222-F140-F26A593E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BA60B7-6FBC-82FC-60DE-2DD988334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11406552" cy="1113691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3FAAF-A25B-A702-23B0-D648B875A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1947333"/>
            <a:ext cx="11406552" cy="3632853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5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FB469-0701-65CF-2031-02DE41C3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FD4081-4D62-6745-BA58-275318FDE3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CE1C4D-DA72-5338-6D8E-0E3BB4C86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11406552" cy="1113691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370B1-D62C-23D3-1D0E-E5B5C4306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1947333"/>
            <a:ext cx="11406552" cy="3632853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96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96F43-0B94-0D2E-998C-BF9177ECF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8D36FA-BDF0-5A75-8557-62CBA10C68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DF8B1-7BCD-6140-200C-C4BFC1609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11406552" cy="1113691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3C06F5-E692-A3B4-ACCA-593EB3766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1947333"/>
            <a:ext cx="11406552" cy="3632853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5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47772-268B-7AD3-F576-0F27F2893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DD591-CB23-8A94-6ED5-DB7683828E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968A6F-EF62-EFC0-2CD1-3FE708032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3968" y="1136822"/>
            <a:ext cx="8538518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7916-3632-AEF5-702E-2A80BEE13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9070" y="2804984"/>
            <a:ext cx="7253416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34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CD0FA-E7AF-3595-3758-191E26B14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475D92-A86A-9981-D9FA-6462EE801F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D95905-66F8-9C38-B0A1-43FA24CD7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11406552" cy="1113691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259BC-D8D2-7280-C421-B09B2DDA0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1947333"/>
            <a:ext cx="11406552" cy="3632853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23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EDD61-313B-FC7C-5D37-96EEEA77E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F37D0-C2C1-9272-51CB-1DE248CE4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6E565E-E831-461E-573F-761139E55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11406552" cy="1113691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F67CB-9259-69BE-FA74-099320B41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1947334"/>
            <a:ext cx="11406552" cy="342053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53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C43D1-0E9F-7985-5F5A-FFFDA486B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4C6CF6-92F3-74FA-33A8-CB136E9D6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255924-2DD9-4614-2815-D509E7931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11406552" cy="1113691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75BCFE-4837-AE86-F084-F93B94068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1947334"/>
            <a:ext cx="11406552" cy="342053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61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510DE-D80C-28FE-FE9D-B5A2C0F35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20052F-D162-EAC7-7CF6-FA0DCC3794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A1422-8AA2-9175-2A1F-54342D310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11406552" cy="1113691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D4AB3-2C6F-B9FF-E427-251C443FC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1947334"/>
            <a:ext cx="11406552" cy="342053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161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A04F1-8DA1-53FB-4011-D1CE88F5E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A20E4D-68E7-2F7D-CB95-D225D66660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3BCEF-7089-B6B4-05A2-AE8C90FAE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562709"/>
            <a:ext cx="11406552" cy="1113691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CACD3D-2C66-F5FC-30E4-77B7C79F9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1947334"/>
            <a:ext cx="11406552" cy="342053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42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956DC-28BB-B3CF-8284-8738935BF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0D78E-C7C6-66FF-4B5F-9652D4E080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888D2-8DE3-6191-7B4B-263EA6237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1744133"/>
            <a:ext cx="11406552" cy="1122157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F2A75-46CD-1E71-9696-CC687BBE6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166533"/>
            <a:ext cx="11406552" cy="3128757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08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E58DA-CB3D-995E-4FD7-2CAE07AE0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CC7C83-46B0-C147-5491-D8A7B69FCA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2B3B7-9DED-3F1B-0D1C-C8500FD13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1744133"/>
            <a:ext cx="11406552" cy="1122157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07332-9D1E-DF1E-F3B1-FB3B2FC42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166533"/>
            <a:ext cx="11406552" cy="3128757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15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77285-AC6C-A7A8-CE40-0F0D59C74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A9DEE0-351E-00FD-A89D-1428DA9622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B28D46-1450-39C4-02BA-BF65E87EA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1744133"/>
            <a:ext cx="11406552" cy="1122157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05B7C-3F55-758A-246B-946F147A0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166533"/>
            <a:ext cx="11406552" cy="3128757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3814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05866-C683-CE3E-D205-F99441C48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8AE875-4A51-4281-B95C-F1EAE1E1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7A546B-7460-028B-4093-CFC241BBA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2" y="1744133"/>
            <a:ext cx="11406552" cy="1122157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0EF3D-2062-24AC-5DCD-F531A67F7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863" y="3166533"/>
            <a:ext cx="11406552" cy="3128757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32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1B4E2-A4EE-AD44-5876-6DD749910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B4665F-769B-22FA-4B71-B8B43EBAA0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9F4EAA-13C5-A26A-7B4D-AAAC4E5B5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562711"/>
            <a:ext cx="8593014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6FF9A-2758-4DD6-FF42-51DB85FAD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399" y="1981201"/>
            <a:ext cx="8593015" cy="4314090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81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0F64E-EE25-920C-4832-AFFD70DF0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73D6AB-6406-A7D1-9F28-6835203C8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314594-1A1E-0162-8EAF-7EB2EB57C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3968" y="1136822"/>
            <a:ext cx="8538518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DD73E-2C0B-A7CE-5C3F-FF5A6A784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9070" y="2804984"/>
            <a:ext cx="7253416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8697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E864E-BE0D-257D-4B5F-543744743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55AE9-2B5A-3677-178B-0F4336582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A3631-34E4-2A95-5EB3-011EA4759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562711"/>
            <a:ext cx="8593014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6795D-F24F-53AA-B1CD-590D91498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399" y="1981201"/>
            <a:ext cx="8593015" cy="4314090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081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2F7EB-EE65-CBA0-B0ED-111D4A4B0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96D1AB-4197-9702-EC59-10F65D1297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AA9682-A846-2DE4-7E1C-BA7BBD729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562711"/>
            <a:ext cx="8593014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1871-1E80-1334-21E7-D3D1696E3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399" y="1981201"/>
            <a:ext cx="8593015" cy="369146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4508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06113-F73F-2AA0-6057-67978A5D6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CC245-5787-93CA-1F1E-2632CD3C09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7F9515-2F9E-C08D-DD0E-DF8281E95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562711"/>
            <a:ext cx="8593014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8F60B-E6A6-E875-502B-0EAECE7C2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399" y="1981201"/>
            <a:ext cx="8593015" cy="369146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916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79058-AD48-3787-B866-012651567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99CA31-CEC2-350D-74C4-3A56D8BED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A4C6C9-7BFF-B3CD-3C07-1C7DBB44A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934" y="562711"/>
            <a:ext cx="9499600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3F34C-A788-9F2C-1494-621FE240B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935" y="1981201"/>
            <a:ext cx="9499600" cy="3928532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895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E130A-3A61-6E94-1843-B74B6666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65B435-5F0C-28D8-F916-79B70D8B52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175FE-B629-C10D-DB3C-9C4B46D66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934" y="562711"/>
            <a:ext cx="9177866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00DD-8F83-8CF2-798A-206BFAA10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935" y="1981201"/>
            <a:ext cx="9177865" cy="3928532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530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73A73-EAC1-EE18-F379-D9AF57515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94C121-5EC2-849B-CD6B-123F5449CE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048979-A5C3-E095-0CC5-D41B89030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3149" y="562711"/>
            <a:ext cx="9358313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FA6B0-FDFE-90FF-F325-59960FA1D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638" y="1981201"/>
            <a:ext cx="10029824" cy="3405187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611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B9D00-210F-D8B4-8E2A-63C1BB8B9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A3A62E-DC8A-D8BF-4930-EBE749B4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06F77-5572-29BB-3A82-8050F0491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7488" y="562711"/>
            <a:ext cx="8943974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9FC47A-1C99-0978-055F-B78B5B183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638" y="1981201"/>
            <a:ext cx="10029824" cy="3405187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180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CE94C-33B3-1F83-CB46-664E1FCDF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AA86DF-A2EA-812A-C7CB-466024FE60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A50C94-A329-14F3-10B9-FE9C4CD3F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6" y="562711"/>
            <a:ext cx="9486900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A6657-D03D-D8F8-0A4D-85BAE75EA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638" y="1981201"/>
            <a:ext cx="10029824" cy="3405187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9164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6CF89-2DDC-09F8-7B88-B7D7969B0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89C175-0ADC-5953-D8F4-43F18676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5CC99E-2682-20D1-A92C-466AD0EFB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6" y="562711"/>
            <a:ext cx="9244012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68B38-DD84-81F2-D381-0F7E62B6E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638" y="1981201"/>
            <a:ext cx="10029824" cy="3405187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64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E7D1C-27FC-C133-C6BA-6B3BF27E3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F71D19-03D0-77EB-2509-93820C0E3D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2993D-BA34-C007-0161-3758AD57E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6" y="562711"/>
            <a:ext cx="11215686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74A0D-F427-84E8-EB3C-38FD2F988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6" y="1981201"/>
            <a:ext cx="9472612" cy="353377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8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2F4FD-6C89-66D6-1EB4-8664536D3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26F131-9AED-90FE-B259-735B0A2356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B63B44-5D30-98F1-7009-EB8F04B16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3968" y="1136822"/>
            <a:ext cx="8538518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7D5FBC-60A6-9FA4-29E2-255FF9D6D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9070" y="2804984"/>
            <a:ext cx="7253416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7496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23451-C077-2B94-06CF-E645CF58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86F60-0830-38B9-6E4A-46068A96DB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A0DBD-955F-BCDC-0F86-065985029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6" y="562711"/>
            <a:ext cx="11215686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0B837F-B319-067C-1D6E-54052C8DF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6" y="1981201"/>
            <a:ext cx="9472612" cy="353377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07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A75DC-9F31-F75A-6D3C-9283684C8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3B20AF-DAF7-7283-8E4A-4995C56EEB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0E2D84-381B-E963-B398-103703DCF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6" y="562711"/>
            <a:ext cx="11215686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065513-7468-8096-9487-6841B0EA6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6" y="1981201"/>
            <a:ext cx="9472612" cy="353377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662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A7B06-E1E7-AACA-5CB1-A2867D895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0E8B0D-32C4-C5C1-8D9A-EDE37D22B5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35863-715A-40EB-3EC8-CDC0DD29A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6" y="562711"/>
            <a:ext cx="11215686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D231A9-8EFD-54AD-77A1-65187407A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6" y="1981201"/>
            <a:ext cx="9472612" cy="3533774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0315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31CC7-4F02-5490-DBE9-205475D66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6EB06B-5D97-6798-B99A-7622040CF5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F4F95-4255-368A-6201-F8F200036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6" y="562711"/>
            <a:ext cx="11215686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4F04C1-572E-9558-FB80-4E6B62482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" y="1981201"/>
            <a:ext cx="11215685" cy="3119437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627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925B2-BFDF-9271-057F-504FF2D88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1DF2BB-F5F3-8B9D-61CF-04E254CA00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88D27B-B6A5-2844-2A3F-A9F90F816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6" y="562711"/>
            <a:ext cx="11215686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2A8B7-BD0C-8C22-254E-0C4E5689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" y="1981201"/>
            <a:ext cx="11215685" cy="3119437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2318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D6FF3-692D-997E-8BFE-84328D1C4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59EF31-F8FA-B635-6001-D8AC7D7B1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7B2D9-97F0-195C-6DB4-D67281AC3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6" y="562711"/>
            <a:ext cx="11215686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C93DCF-7F3E-58B4-1FF4-6DF50CB29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" y="1981201"/>
            <a:ext cx="11215685" cy="3119437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135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0DAD2-7F0D-EE39-F83D-13CC8803D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11F380-EBFF-8C32-6F1F-9089B7A508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B4D17-9F6F-643F-AE58-43D5EDD13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6" y="562711"/>
            <a:ext cx="11215686" cy="1130622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D2F8E-1B5D-5845-8B49-3A02BE247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" y="1981201"/>
            <a:ext cx="11215685" cy="3119437"/>
          </a:xfrm>
        </p:spPr>
        <p:txBody>
          <a:bodyPr/>
          <a:lstStyle/>
          <a:p>
            <a:r>
              <a:rPr lang="en-US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816519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975CC-4381-AADD-485E-7B34C76E4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DB990E-A868-3B93-CCB1-FBE5EAB387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21CB83-230F-E4B4-D337-F81F86212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7902" y="1136822"/>
            <a:ext cx="8404583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BDCCD-7187-FA79-8435-536805C57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7903" y="2804984"/>
            <a:ext cx="8404583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30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409F1-FD4F-A77A-3B9C-CBC4F990D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982A3E-CC14-D75D-F0F7-6F3F58E25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7565AC-77C2-330D-8001-FC36D3925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7902" y="1136822"/>
            <a:ext cx="8404583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5EC66-F1AF-1508-2520-B532126C1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7903" y="2804984"/>
            <a:ext cx="8404583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067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111D0-527B-5795-682E-0E26ACE78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F46F8F-4FA9-6A16-F3E7-275BF01F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2BAC2-0545-17BA-D466-57A9AEC68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7902" y="1136822"/>
            <a:ext cx="8404583" cy="1359243"/>
          </a:xfrm>
        </p:spPr>
        <p:txBody>
          <a:bodyPr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547422-8C6A-9B76-4D35-0E3391FC0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7903" y="2804984"/>
            <a:ext cx="8404583" cy="3138616"/>
          </a:xfrm>
        </p:spPr>
        <p:txBody>
          <a:bodyPr/>
          <a:lstStyle/>
          <a:p>
            <a:r>
              <a:rPr lang="en-US" dirty="0"/>
              <a:t>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6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190</Words>
  <Application>Microsoft Macintosh PowerPoint</Application>
  <PresentationFormat>Widescreen</PresentationFormat>
  <Paragraphs>190</Paragraphs>
  <Slides>66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Aptos</vt:lpstr>
      <vt:lpstr>Aptos Display</vt:lpstr>
      <vt:lpstr>Arial</vt:lpstr>
      <vt:lpstr>Office Theme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  <vt:lpstr>Header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Scalzo, Michael</dc:creator>
  <cp:lastModifiedBy>Scalzo, Michael</cp:lastModifiedBy>
  <cp:revision>2</cp:revision>
  <dcterms:created xsi:type="dcterms:W3CDTF">2025-08-08T17:53:26Z</dcterms:created>
  <dcterms:modified xsi:type="dcterms:W3CDTF">2025-08-19T14:43:32Z</dcterms:modified>
</cp:coreProperties>
</file>